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07F3D-FDE1-4B2D-A735-D57CCBC9A752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BDDFB-724B-43C9-8FBD-73F80CE7A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E139E-9490-420F-A099-2280B0461A7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A17A9-C443-4005-B978-AA2F70369363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2884-50CA-4883-B4EF-F333CB9D7B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3672408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этап республиканского конкурса «Учитель года - 2015»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dirty="0" smtClean="0">
                <a:solidFill>
                  <a:srgbClr val="7030A0"/>
                </a:solidFill>
              </a:rPr>
              <a:t>Родительское собрание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/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«ПОЧЕМУ ДЕТИ ЛГУТ?»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79912" y="5949280"/>
            <a:ext cx="1800200" cy="64807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b="1" dirty="0">
                <a:solidFill>
                  <a:srgbClr val="7030A0"/>
                </a:solidFill>
              </a:rPr>
              <a:t>ф</a:t>
            </a:r>
            <a:r>
              <a:rPr lang="ru-RU" sz="3600" b="1" dirty="0" smtClean="0">
                <a:solidFill>
                  <a:srgbClr val="7030A0"/>
                </a:solidFill>
              </a:rPr>
              <a:t>евраль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2015г.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0957871">
            <a:off x="127708" y="724660"/>
            <a:ext cx="8003538" cy="21250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>
                <a:gd name="adj" fmla="val 5000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204864"/>
            <a:ext cx="6718314" cy="38472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надеюсь, что 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совместными усилиями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Мы сделаем наших детей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Добрее, честнее и порядочнее!</a:t>
            </a:r>
          </a:p>
          <a:p>
            <a:pPr algn="ctr"/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 лжи.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Внешние признаки неправды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Причины детской лжи.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справиться с детской ложью?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наш ребёнок честен с нами?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500990" cy="450059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785926"/>
            <a:ext cx="678661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Феномен общения,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состоящий в искажении действительного положения вещей;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чаще всего выражается в содержании речевых сообщений, немедленная проверка, которых затруднительна или невозможна.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332656"/>
            <a:ext cx="40176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Ложь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60648"/>
            <a:ext cx="77867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Признаки  неправды</a:t>
            </a:r>
            <a:r>
              <a:rPr lang="ru-RU" sz="5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5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8707" y="1052736"/>
            <a:ext cx="8795293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отирает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подбородок или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виски</a:t>
            </a:r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Потирает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глаза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Неосознанно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прикасается к носу, лицу или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рту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покашливают во время 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Разговора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старается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отвести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взгляд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меньше жестикулирует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928802"/>
            <a:ext cx="8429684" cy="384017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188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Причины детской лжи: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214422"/>
            <a:ext cx="790036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подражание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лжи взрослых;</a:t>
            </a:r>
          </a:p>
          <a:p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продление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удовольствия;</a:t>
            </a:r>
          </a:p>
          <a:p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притворные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детские болезни;</a:t>
            </a:r>
          </a:p>
          <a:p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страх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как причина лжи.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72400" cy="1362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00174"/>
            <a:ext cx="7772400" cy="321470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8604"/>
            <a:ext cx="8188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Причины детской лжи: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428737"/>
            <a:ext cx="7623882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5.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попытка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избежать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наказания</a:t>
            </a:r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6.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стремление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привлечь к себе 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7.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наличие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 ребёнка проблем,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Требующих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решения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8.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защита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 стрессовых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ситуаций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9.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дурной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пример окружающих.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88840"/>
            <a:ext cx="7272808" cy="468052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Верьте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ребёнку.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Объясните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что на правде «держится мир». Люди живут в согласии, если доверяют друг другу.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создавайте ситуаций для обмана. Избегайте двусмысленных вопросов.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учиняйте унизительных допросов.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Вознаграждайте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честность.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Показывайте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честности.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0"/>
            <a:ext cx="77420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справиться 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детской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ложью?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14554"/>
            <a:ext cx="8928992" cy="335758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7. </a:t>
            </a:r>
            <a:r>
              <a:rPr lang="ru-RU" sz="2800" dirty="0" smtClean="0">
                <a:solidFill>
                  <a:srgbClr val="7030A0"/>
                </a:solidFill>
                <a:latin typeface="Arial Narrow" pitchFamily="34" charset="0"/>
              </a:rPr>
              <a:t>Не</a:t>
            </a:r>
            <a:r>
              <a:rPr lang="ru-RU" sz="2800" dirty="0" smtClean="0">
                <a:latin typeface="Arial Narrow" pitchFamily="34" charset="0"/>
              </a:rPr>
              <a:t> </a:t>
            </a:r>
            <a:r>
              <a:rPr lang="ru-RU" sz="2800" dirty="0" smtClean="0">
                <a:latin typeface="Arial Narrow" pitchFamily="34" charset="0"/>
              </a:rPr>
              <a:t>стоит заниматься  разоблачением;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8.</a:t>
            </a:r>
            <a:r>
              <a:rPr lang="ru-RU" sz="2800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Arial Narrow" pitchFamily="34" charset="0"/>
              </a:rPr>
              <a:t>не </a:t>
            </a:r>
            <a:r>
              <a:rPr lang="ru-RU" sz="2800" dirty="0" smtClean="0">
                <a:latin typeface="Arial Narrow" pitchFamily="34" charset="0"/>
              </a:rPr>
              <a:t>называйте ребёнка вруном и обманщиком;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9.</a:t>
            </a:r>
            <a:r>
              <a:rPr lang="ru-RU" sz="2800" dirty="0" smtClean="0">
                <a:solidFill>
                  <a:srgbClr val="7030A0"/>
                </a:solidFill>
                <a:latin typeface="Arial Narrow" pitchFamily="34" charset="0"/>
              </a:rPr>
              <a:t> не </a:t>
            </a:r>
            <a:r>
              <a:rPr lang="ru-RU" sz="2800" dirty="0" smtClean="0">
                <a:latin typeface="Arial Narrow" pitchFamily="34" charset="0"/>
              </a:rPr>
              <a:t>задевайте личность ребёнка;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10.</a:t>
            </a:r>
            <a:r>
              <a:rPr lang="ru-RU" sz="2800" dirty="0" smtClean="0">
                <a:solidFill>
                  <a:srgbClr val="7030A0"/>
                </a:solidFill>
                <a:latin typeface="Arial Narrow" pitchFamily="34" charset="0"/>
              </a:rPr>
              <a:t>Не</a:t>
            </a:r>
            <a:r>
              <a:rPr lang="ru-RU" sz="2800" dirty="0" smtClean="0">
                <a:latin typeface="Arial Narrow" pitchFamily="34" charset="0"/>
              </a:rPr>
              <a:t> </a:t>
            </a:r>
            <a:r>
              <a:rPr lang="ru-RU" sz="2800" dirty="0" smtClean="0">
                <a:latin typeface="Arial Narrow" pitchFamily="34" charset="0"/>
              </a:rPr>
              <a:t>обманывать детей, чтобы избежать   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    скандала;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11.</a:t>
            </a:r>
            <a:r>
              <a:rPr lang="ru-RU" sz="2800" dirty="0" smtClean="0">
                <a:solidFill>
                  <a:srgbClr val="7030A0"/>
                </a:solidFill>
                <a:latin typeface="Arial Narrow" pitchFamily="34" charset="0"/>
              </a:rPr>
              <a:t>не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2800" dirty="0" smtClean="0">
                <a:latin typeface="Arial Narrow" pitchFamily="34" charset="0"/>
              </a:rPr>
              <a:t>следует «запоминать» ложь. 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    </a:t>
            </a:r>
            <a:br>
              <a:rPr lang="ru-RU" sz="2800" dirty="0" smtClean="0">
                <a:latin typeface="Arial Narrow" pitchFamily="34" charset="0"/>
              </a:rPr>
            </a:b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00430" y="6143644"/>
            <a:ext cx="4429156" cy="92869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4621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справиться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детской ложью.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Доверяет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вам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боится гнева или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осуждения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Уверен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чтобы ни случилось, его не унизят как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личность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Обсуждать будут не его, а поступок, который надо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исправить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Помогут, поддержат, когда ему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плохо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Ребёнок твёрдо знает: вы на его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стороне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Знает, что даже если накажут, то разумно 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справедливо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0"/>
            <a:ext cx="7885540" cy="1628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Ребёнок честен с вами только тогда,</a:t>
            </a:r>
          </a:p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огда: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330</Words>
  <Application>Microsoft Office PowerPoint</Application>
  <PresentationFormat>Экран (4:3)</PresentationFormat>
  <Paragraphs>77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Муниципальный этап республиканского конкурса «Учитель года - 2015» Родительское собрание  «ПОЧЕМУ ДЕТИ ЛГУТ?»</vt:lpstr>
      <vt:lpstr>Вопросы</vt:lpstr>
      <vt:lpstr>Слайд 3</vt:lpstr>
      <vt:lpstr>Слайд 4</vt:lpstr>
      <vt:lpstr>Слайд 5</vt:lpstr>
      <vt:lpstr>Слайд 6</vt:lpstr>
      <vt:lpstr>Слайд 7</vt:lpstr>
      <vt:lpstr> 7. Не стоит заниматься  разоблачением;  8. не называйте ребёнка вруном и обманщиком;  9. не задевайте личность ребёнка; 10.Не обманывать детей, чтобы избежать        скандала;  11.не следует «запоминать» ложь.      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«ПОЧЕМУ ДЕТИ ЛГУТ?»</dc:title>
  <dc:creator>Admin</dc:creator>
  <cp:lastModifiedBy>Admin</cp:lastModifiedBy>
  <cp:revision>13</cp:revision>
  <dcterms:created xsi:type="dcterms:W3CDTF">2015-02-24T15:14:57Z</dcterms:created>
  <dcterms:modified xsi:type="dcterms:W3CDTF">2015-02-25T06:00:31Z</dcterms:modified>
</cp:coreProperties>
</file>